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935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90418"/>
            <a:ext cx="75742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Surya Group Of Institutions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037993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806" y="3617952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Latchumanan M</a:t>
            </a:r>
            <a:endParaRPr lang="en-US" sz="3200" dirty="0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3806" y="4173260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422221104019</a:t>
            </a:r>
            <a:endParaRPr lang="en-US" sz="2400" dirty="0">
              <a:solidFill>
                <a:schemeClr val="bg1"/>
              </a:solidFill>
              <a:latin typeface="Comic Sans MS" panose="030F0702030302020204" charset="0"/>
              <a:ea typeface="Heebo" pitchFamily="34" charset="-122"/>
              <a:cs typeface="Comic Sans MS" panose="030F07020303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806" y="4728567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eBPL-Artificial Intelligence</a:t>
            </a:r>
            <a:endParaRPr lang="en-US" sz="2400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3806" y="5283875"/>
            <a:ext cx="500622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Comic Sans MS" panose="030F0702030302020204" charset="0"/>
                <a:ea typeface="Heebo" pitchFamily="34" charset="-122"/>
                <a:cs typeface="Comic Sans MS" panose="030F0702030302020204" charset="0"/>
              </a:rPr>
              <a:t>Team-08</a:t>
            </a:r>
            <a:endParaRPr lang="en-US" sz="2800" dirty="0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411152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Reinforce the importance of data-driven decision-making and the role of the Register of Companies in providing valuable insights for businesses.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 the versatility and capabilities of Python in extracting, analyzing, and predicting company registration trends.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 Business Success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 businesses with the knowledge and tools to leverage data and make informed decisions, driving growth and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8431" y="959406"/>
            <a:ext cx="7587139" cy="46705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130"/>
              </a:lnSpc>
              <a:buNone/>
            </a:pPr>
            <a:r>
              <a:rPr lang="en-US" sz="490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Exploration and Prediction of Company Registration Trends with Register of Companies Using Python</a:t>
            </a:r>
            <a:endParaRPr lang="en-US" sz="4905" dirty="0"/>
          </a:p>
        </p:txBody>
      </p:sp>
      <p:sp>
        <p:nvSpPr>
          <p:cNvPr id="5" name="Text 2"/>
          <p:cNvSpPr/>
          <p:nvPr/>
        </p:nvSpPr>
        <p:spPr>
          <a:xfrm>
            <a:off x="778431" y="5941338"/>
            <a:ext cx="7587139" cy="132873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15"/>
              </a:lnSpc>
              <a:buNone/>
            </a:pPr>
            <a:r>
              <a:rPr lang="en-US" sz="16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AI-Driven Exploration and Prediction of Company Registration Trends. In this session, we will explore how Python, together with the Register of Companies, can provide valuable insights and predictions for businesses.</a:t>
            </a:r>
            <a:endParaRPr lang="en-US" sz="16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94134"/>
            <a:ext cx="10554414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Register of Companies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527221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41796"/>
            <a:ext cx="329588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Registration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758339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the Register of Companies simplifies the registration process, reducing paperwork, and improving efficiency.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527221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1915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Python's powerful data analysis capabilities can help us extract meaningful information from the Register of Companies' data.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527221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1915"/>
            <a:ext cx="25984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Insights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how AI algorithms can be applied to the company registration data to deliver accurate predictions and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71124"/>
            <a:ext cx="57988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Python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72510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Extraction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Python's libraries allow us to extract relevant data from the Register of Companies with ease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8343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725102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759750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329107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Python helps us clean and preprocess the extracted data, ensuring accurate and reliable analysis results.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83274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2583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Analysis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436751"/>
            <a:ext cx="444400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statistical tools and techniques in Python that enable us to analyze and interpret the company registration trends effectively.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483274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545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43675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how Python's machine learning capabilities allow us to build predictive models based on the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2037993" y="1163479"/>
            <a:ext cx="10271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Register of Companies' Potential</a:t>
            </a:r>
            <a:endParaRPr lang="en-US" sz="4375" dirty="0"/>
          </a:p>
        </p:txBody>
      </p:sp>
      <p:sp>
        <p:nvSpPr>
          <p:cNvPr id="7" name="Shape 3"/>
          <p:cNvSpPr/>
          <p:nvPr/>
        </p:nvSpPr>
        <p:spPr>
          <a:xfrm>
            <a:off x="7293054" y="2191107"/>
            <a:ext cx="44410" cy="4874895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8" name="Shape 4"/>
          <p:cNvSpPr/>
          <p:nvPr/>
        </p:nvSpPr>
        <p:spPr>
          <a:xfrm>
            <a:off x="7565172" y="2592407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9" name="Shape 5"/>
          <p:cNvSpPr/>
          <p:nvPr/>
        </p:nvSpPr>
        <p:spPr>
          <a:xfrm>
            <a:off x="7065228" y="23647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54180" y="2406372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11" name="Text 7"/>
          <p:cNvSpPr/>
          <p:nvPr/>
        </p:nvSpPr>
        <p:spPr>
          <a:xfrm>
            <a:off x="8537258" y="241327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Trends</a:t>
            </a:r>
            <a:endParaRPr lang="en-US" sz="2185" dirty="0"/>
          </a:p>
        </p:txBody>
      </p:sp>
      <p:sp>
        <p:nvSpPr>
          <p:cNvPr id="12" name="Text 8"/>
          <p:cNvSpPr/>
          <p:nvPr/>
        </p:nvSpPr>
        <p:spPr>
          <a:xfrm>
            <a:off x="8537258" y="2982635"/>
            <a:ext cx="4055150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Unveil market trends by analyzing the company registration data from different industries and sectors.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703260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4" name="Shape 10"/>
          <p:cNvSpPr/>
          <p:nvPr/>
        </p:nvSpPr>
        <p:spPr>
          <a:xfrm>
            <a:off x="7065228" y="34755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9890" y="3517225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3273743" y="3524131"/>
            <a:ext cx="28194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Competitor Analysis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2037993" y="4093488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Gain a competitive edge by exploring the company registration trends of your competitors and identifying potential business opportunities.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565172" y="5031998"/>
            <a:ext cx="777597" cy="44410"/>
          </a:xfrm>
          <a:prstGeom prst="rect">
            <a:avLst/>
          </a:prstGeom>
          <a:solidFill>
            <a:srgbClr val="481782"/>
          </a:solidFill>
        </p:spPr>
      </p:sp>
      <p:sp>
        <p:nvSpPr>
          <p:cNvPr id="19" name="Shape 15"/>
          <p:cNvSpPr/>
          <p:nvPr/>
        </p:nvSpPr>
        <p:spPr>
          <a:xfrm>
            <a:off x="7065228" y="48042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9890" y="4845963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21" name="Text 17"/>
          <p:cNvSpPr/>
          <p:nvPr/>
        </p:nvSpPr>
        <p:spPr>
          <a:xfrm>
            <a:off x="8537258" y="4852868"/>
            <a:ext cx="23393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Assessment</a:t>
            </a:r>
            <a:endParaRPr lang="en-US" sz="2185" dirty="0"/>
          </a:p>
        </p:txBody>
      </p:sp>
      <p:sp>
        <p:nvSpPr>
          <p:cNvPr id="22" name="Text 18"/>
          <p:cNvSpPr/>
          <p:nvPr/>
        </p:nvSpPr>
        <p:spPr>
          <a:xfrm>
            <a:off x="8537258" y="5422225"/>
            <a:ext cx="4055150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Assess the risk of investing in a specific industry or sector by analyzing the registration trends and financial stability of the companies.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78562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Business Insights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522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Visualization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the company registration trends using Python's powerful plotting libraries, turning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8346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Recognition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hidden patterns and correlations in the company registration data, enabling informed decision-making and strategy development.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3573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Opportunities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emerging market opportunities and potential gaps in the industry by analyzing the registration trends of successful companies.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758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Analytics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advanced algorithms to predict future company registration trends, allowing proactive business planning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41321"/>
            <a:ext cx="7086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Privacy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4609"/>
            <a:ext cx="2476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Security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we prioritize data security and privacy to ensure the protection of sensitive company registration information.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4728"/>
            <a:ext cx="329600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Data Transmission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411272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the encryption protocols and secure transmission methods we employ to safeguard data during extraction and analysis.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4728"/>
            <a:ext cx="32385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Strict Privacy Measures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064085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our commitment to compliance with privacy regulations, ensuring the responsible handling and storage of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93483"/>
            <a:ext cx="6697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6945" y="2547461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2760107" y="2582108"/>
            <a:ext cx="23622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Research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760107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the insights derived from the Register of Companies to conduct comprehensive market research and make data-driven business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057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0948" y="2547461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2582108"/>
            <a:ext cx="2964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Planning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3151465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Assist investors in making informed investment decisions by providing accurate predictions and risk assessments based on company registration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50105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6822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Policy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2760107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policymakers by providing valuable insights into the economic landscape and the impact of regulations on company registration activities.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5708" y="5010507"/>
            <a:ext cx="2209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Analysis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444400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 industry analysts and consultants identify emerging trends, market opportunities, and potential risks based on comprehensive company registration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326833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037993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how to install and set up the necessary Python libraries and dependencies to begin exploring the Register of Companies'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46554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2701528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Access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process of accessing the Register of Companies and retrieving the relevant data for analysis using Python.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031224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Analysis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273975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Get hands-on with Python to perform exploratory analysis on the company registration data, uncovering valuable insights.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031224"/>
            <a:ext cx="28117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7662267" y="5600581"/>
            <a:ext cx="4694158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 build predictive models using Python and apply them to the company registration data for future trend forecasting.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4820</Words>
  <Application>WPS Presentation</Application>
  <PresentationFormat>On-screen Show (16:9)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52" baseType="lpstr">
      <vt:lpstr>Arial</vt:lpstr>
      <vt:lpstr>SimSun</vt:lpstr>
      <vt:lpstr>Wingdings</vt:lpstr>
      <vt:lpstr>Montserrat</vt:lpstr>
      <vt:lpstr>Segoe Print</vt:lpstr>
      <vt:lpstr>Montserrat</vt:lpstr>
      <vt:lpstr>Montserrat</vt:lpstr>
      <vt:lpstr>Heebo</vt:lpstr>
      <vt:lpstr>Heebo</vt:lpstr>
      <vt:lpstr>Heebo</vt:lpstr>
      <vt:lpstr>Calibri</vt:lpstr>
      <vt:lpstr>Microsoft YaHei</vt:lpstr>
      <vt:lpstr>Arial Unicode MS</vt:lpstr>
      <vt:lpstr>Blackadder ITC</vt:lpstr>
      <vt:lpstr>Bernard MT Condensed</vt:lpstr>
      <vt:lpstr>Bodoni MT Condensed</vt:lpstr>
      <vt:lpstr>Bradley Hand ITC</vt:lpstr>
      <vt:lpstr>Brush Script MT</vt:lpstr>
      <vt:lpstr>Candara</vt:lpstr>
      <vt:lpstr>Cascadia Code</vt:lpstr>
      <vt:lpstr>Corbel Light</vt:lpstr>
      <vt:lpstr>Elephant</vt:lpstr>
      <vt:lpstr>Dubai</vt:lpstr>
      <vt:lpstr>Comic Sans MS</vt:lpstr>
      <vt:lpstr>MingLiU-ExtB</vt:lpstr>
      <vt:lpstr>Bodoni MT</vt:lpstr>
      <vt:lpstr>Impact</vt:lpstr>
      <vt:lpstr>HoloLens MDL2 Assets</vt:lpstr>
      <vt:lpstr>High Tower Text</vt:lpstr>
      <vt:lpstr>Britannic Bold</vt:lpstr>
      <vt:lpstr>Cascadia Mono</vt:lpstr>
      <vt:lpstr>Centaur</vt:lpstr>
      <vt:lpstr>Dubai Medium</vt:lpstr>
      <vt:lpstr>Franklin Gothic Heavy</vt:lpstr>
      <vt:lpstr>Gill Sans Ultra Bold Condensed</vt:lpstr>
      <vt:lpstr>Juice ITC</vt:lpstr>
      <vt:lpstr>Nirmala UI</vt:lpstr>
      <vt:lpstr>Baskerville Old Face</vt:lpstr>
      <vt:lpstr>Candara Light</vt:lpstr>
      <vt:lpstr>Cascadia Mono Light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abima</cp:lastModifiedBy>
  <cp:revision>5</cp:revision>
  <dcterms:created xsi:type="dcterms:W3CDTF">2023-10-27T09:10:00Z</dcterms:created>
  <dcterms:modified xsi:type="dcterms:W3CDTF">2023-10-27T13:14:05Z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1F0923F291AC4501A7E775526B24D9F2</vt:lpwstr>
  </property>
  <property fmtid="{D5CDD505-2E9C-101B-9397-08002B2CF9AE}" pid="3" name="KSOProductBuildVer">
    <vt:lpwstr>1033-11.2.0.11225</vt:lpwstr>
  </property>
</Properties>
</file>